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28"/>
  </p:normalViewPr>
  <p:slideViewPr>
    <p:cSldViewPr snapToGrid="0" snapToObjects="1">
      <p:cViewPr varScale="1">
        <p:scale>
          <a:sx n="90" d="100"/>
          <a:sy n="90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ADFC-072A-BB4E-A435-4F5F8B0E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F08267-6E1F-4C49-9E1E-2E857C92F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60061-7973-F944-835F-3A92BA4BE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B7DB9-F3AF-DD47-8583-6B1ED2FA0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44973-A260-8643-A61D-D790145F8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145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A455A-F221-E14E-BEB6-F05A3E2A0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C6FD2-16A9-FF43-BF4F-775063BEB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A23C8-AB80-DA40-AF19-C805A9321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FC57B-9D4E-D840-B41F-5D04DE3C0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B1632-3340-5649-80DE-87CEEAC09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44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C2EFD6-2F1E-D541-B396-07D6855EEA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6A9C19-1598-F643-88EA-7EA14A1ED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D7D22-7691-D144-8617-4CA49C8DC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488DD-318F-3E4B-8F84-FB1FA4C00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F85B6-6F7C-D144-B150-A53C0FAE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13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3568A-7ECC-F045-9953-B642BAEB6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C1B40-8616-634B-A0E4-5CB49EC6B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47137-5B50-5F49-9DCC-3286A3664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1841C-E520-6E40-93AC-87152BABC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DFF4E-C283-EB4B-8234-536A00DF2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651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71CA2-EF2C-0643-8DEC-BD486A79A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A7D4C-3511-B64D-906E-1B1198012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8B6E7-D47D-B54F-84FB-DE7DB1F0B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FE24C-E69B-EF4A-B927-E6E6725C3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CFEEA-0433-CD4F-ADBF-5A749E906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420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78788-DB35-174B-919A-E6335C524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51C1C-2235-534B-9C1F-E8FC1A815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9D69ED-2A9F-724F-9EF1-CE114D6B54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86A492-E31A-9546-B48A-0C2BEA457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4B8F9-7755-FF40-A98F-1F5BB351E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A08B9-8352-5E4D-BB2A-3D837C451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1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F923C-DFE9-2946-8B22-B7F4732A7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276AA-FF38-2C49-AE55-CDDE00128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945CD5-2DE1-7A45-B90F-1263B52F28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949820-0CB3-994B-BFB4-765D8E9182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266A5A-CFB2-CB4D-9038-4F4D2C9FDB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B62E19-0E88-F24B-8610-DC99EF890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DEB724-D260-6546-A09F-F6B3AD62F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217056-28A2-6348-9C8C-6BB079CDB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160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AF41B-D513-6A4F-944E-284265DDC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62BC2-04D2-3A43-B27B-A9EB541B3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DFEEE7-7C72-EB4B-8834-4DAA1A36E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6AA96-B4D7-2945-A603-1D5FAD38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19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6EF440-E4CE-8B4A-A270-55AB22FB8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EF5EE6-7745-B449-AC38-8DB1F7F9E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AD6D8-9EAE-7A4A-AF29-26C72F6FA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53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D1A72-B167-ED46-9F53-4F2CB2016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576E6-1863-3044-9644-5398DC1B9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DFEA4-B1C4-DA47-B98B-1404C66D50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7B456-9BBA-124C-A848-EB29C3E6B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9F6F96-5B88-7A45-9736-8875FC943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0908E5-1EFA-574F-9068-79686DA9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003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22900-D87B-3941-868D-283284A4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52F28D-56CF-1E4B-9861-28D5681E0A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D7A7ED-94F0-A14B-9682-69EB13B84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CD9EB-0E05-CF4D-86BF-94C16E7C4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0D67E-EF04-7D4D-B60F-25EA2FEF2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5EF4E7-EB35-E746-9681-C4CB75363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570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64FE80-2DB8-2543-B4BC-E80214895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69D54-6468-9F47-B009-99E73CF2F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5639B-DDE6-0042-A18C-F78457E03D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3E640-B2F3-C647-ADB2-A53F226A2D4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05213-C686-3D47-A9B7-0B089E5969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79A44-26A1-E542-9907-BE85320C76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76D10-BA11-5F40-8CFD-C186F79E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204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200F08-D8CD-E94B-938A-FA372E0C7D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939609" y="0"/>
            <a:ext cx="10312782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11846-000D-5F4C-BD7F-619DED081C65}"/>
              </a:ext>
            </a:extLst>
          </p:cNvPr>
          <p:cNvSpPr txBox="1"/>
          <p:nvPr/>
        </p:nvSpPr>
        <p:spPr>
          <a:xfrm>
            <a:off x="1528175" y="538619"/>
            <a:ext cx="9458913" cy="5570756"/>
          </a:xfrm>
          <a:prstGeom prst="rect">
            <a:avLst/>
          </a:prstGeom>
          <a:solidFill>
            <a:schemeClr val="accent1">
              <a:alpha val="30000"/>
            </a:schemeClr>
          </a:solidFill>
          <a:effectLst>
            <a:softEdge rad="762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Technologies Used</a:t>
            </a:r>
          </a:p>
          <a:p>
            <a:pPr algn="ctr"/>
            <a:endParaRPr lang="en-US" sz="4000" b="1" dirty="0"/>
          </a:p>
          <a:p>
            <a:pPr algn="ctr"/>
            <a:endParaRPr lang="en-US" sz="4000" b="1" dirty="0"/>
          </a:p>
          <a:p>
            <a:pPr algn="ctr"/>
            <a:endParaRPr lang="en-US" sz="4000" b="1" dirty="0"/>
          </a:p>
          <a:p>
            <a:pPr algn="ctr"/>
            <a:endParaRPr lang="en-US" sz="4000" b="1" dirty="0"/>
          </a:p>
          <a:p>
            <a:pPr algn="ctr"/>
            <a:endParaRPr lang="en-US" sz="4000" b="1" dirty="0"/>
          </a:p>
          <a:p>
            <a:pPr algn="ctr"/>
            <a:endParaRPr lang="en-US" sz="4000" b="1" dirty="0"/>
          </a:p>
          <a:p>
            <a:pPr algn="ctr"/>
            <a:endParaRPr lang="en-US" sz="4000" b="1" dirty="0"/>
          </a:p>
          <a:p>
            <a:pPr algn="ctr"/>
            <a:r>
              <a:rPr lang="en-US" b="1" dirty="0"/>
              <a:t>LinkedIn ID: Stephanie Segura </a:t>
            </a:r>
            <a:r>
              <a:rPr lang="en-US" b="1" u="sng" dirty="0"/>
              <a:t>https://www.linkedin.com/in/stephanie-segura/</a:t>
            </a:r>
          </a:p>
          <a:p>
            <a:pPr algn="ctr"/>
            <a:r>
              <a:rPr lang="en-US" b="1" dirty="0"/>
              <a:t>Portfolio ID: </a:t>
            </a:r>
            <a:r>
              <a:rPr lang="en-US" b="1" u="sng" dirty="0"/>
              <a:t>http://thatdevsteph.com/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E5280D-D8B6-B84C-8F95-F4D430DB7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7210" y="2787379"/>
            <a:ext cx="2000859" cy="1047116"/>
          </a:xfrm>
          <a:prstGeom prst="rect">
            <a:avLst/>
          </a:prstGeom>
          <a:effectLst>
            <a:softEdge rad="762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087E83-79B1-A747-861B-83F82ADA6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2352" y="2325912"/>
            <a:ext cx="3041814" cy="197005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C68F5E-ABA5-D94F-B79C-242504B3EE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0069" y="1913125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105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8570</TotalTime>
  <Words>28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Stephanie Segura</dc:creator>
  <cp:lastModifiedBy>Stephanie Segura</cp:lastModifiedBy>
  <cp:revision>3</cp:revision>
  <dcterms:created xsi:type="dcterms:W3CDTF">2021-04-20T17:20:36Z</dcterms:created>
  <dcterms:modified xsi:type="dcterms:W3CDTF">2021-04-26T16:10:58Z</dcterms:modified>
</cp:coreProperties>
</file>

<file path=docProps/thumbnail.jpeg>
</file>